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79" autoAdjust="0"/>
  </p:normalViewPr>
  <p:slideViewPr>
    <p:cSldViewPr snapToGrid="0">
      <p:cViewPr>
        <p:scale>
          <a:sx n="50" d="100"/>
          <a:sy n="50" d="100"/>
        </p:scale>
        <p:origin x="1284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EA1E-49B4-43AD-9C67-AAF3BAE474DE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1290-03D9-4136-BAA6-9543C5CC3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44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EA1E-49B4-43AD-9C67-AAF3BAE474DE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1290-03D9-4136-BAA6-9543C5CC3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31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EA1E-49B4-43AD-9C67-AAF3BAE474DE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1290-03D9-4136-BAA6-9543C5CC3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514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EA1E-49B4-43AD-9C67-AAF3BAE474DE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1290-03D9-4136-BAA6-9543C5CC3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59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EA1E-49B4-43AD-9C67-AAF3BAE474DE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1290-03D9-4136-BAA6-9543C5CC3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1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EA1E-49B4-43AD-9C67-AAF3BAE474DE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1290-03D9-4136-BAA6-9543C5CC3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83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EA1E-49B4-43AD-9C67-AAF3BAE474DE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1290-03D9-4136-BAA6-9543C5CC3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350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EA1E-49B4-43AD-9C67-AAF3BAE474DE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1290-03D9-4136-BAA6-9543C5CC3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008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EA1E-49B4-43AD-9C67-AAF3BAE474DE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1290-03D9-4136-BAA6-9543C5CC3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483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EA1E-49B4-43AD-9C67-AAF3BAE474DE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1290-03D9-4136-BAA6-9543C5CC3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523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EA1E-49B4-43AD-9C67-AAF3BAE474DE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1290-03D9-4136-BAA6-9543C5CC3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59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9EA1E-49B4-43AD-9C67-AAF3BAE474DE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91290-03D9-4136-BAA6-9543C5CC3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136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矩形 59"/>
          <p:cNvSpPr/>
          <p:nvPr/>
        </p:nvSpPr>
        <p:spPr>
          <a:xfrm>
            <a:off x="2545238" y="270498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61" name="文字方塊 60"/>
          <p:cNvSpPr txBox="1"/>
          <p:nvPr/>
        </p:nvSpPr>
        <p:spPr>
          <a:xfrm>
            <a:off x="226320" y="2516688"/>
            <a:ext cx="782587" cy="3000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1350" b="1" dirty="0" smtClean="0"/>
              <a:t>Mode 1:</a:t>
            </a:r>
            <a:endParaRPr lang="zh-TW" altLang="en-US" sz="1350" b="1" dirty="0"/>
          </a:p>
        </p:txBody>
      </p:sp>
      <p:sp>
        <p:nvSpPr>
          <p:cNvPr id="62" name="矩形 61"/>
          <p:cNvSpPr/>
          <p:nvPr/>
        </p:nvSpPr>
        <p:spPr>
          <a:xfrm>
            <a:off x="2912046" y="270498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63" name="矩形 62"/>
          <p:cNvSpPr/>
          <p:nvPr/>
        </p:nvSpPr>
        <p:spPr>
          <a:xfrm>
            <a:off x="3278853" y="270498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64" name="矩形 63"/>
          <p:cNvSpPr/>
          <p:nvPr/>
        </p:nvSpPr>
        <p:spPr>
          <a:xfrm>
            <a:off x="3645661" y="270498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65" name="矩形 64"/>
          <p:cNvSpPr/>
          <p:nvPr/>
        </p:nvSpPr>
        <p:spPr>
          <a:xfrm>
            <a:off x="4427064" y="270498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66" name="矩形 65"/>
          <p:cNvSpPr/>
          <p:nvPr/>
        </p:nvSpPr>
        <p:spPr>
          <a:xfrm>
            <a:off x="4793871" y="270498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67" name="矩形 66"/>
          <p:cNvSpPr/>
          <p:nvPr/>
        </p:nvSpPr>
        <p:spPr>
          <a:xfrm>
            <a:off x="5160679" y="270498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68" name="矩形 67"/>
          <p:cNvSpPr/>
          <p:nvPr/>
        </p:nvSpPr>
        <p:spPr>
          <a:xfrm>
            <a:off x="5527487" y="270498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69" name="文字方塊 68"/>
          <p:cNvSpPr txBox="1"/>
          <p:nvPr/>
        </p:nvSpPr>
        <p:spPr>
          <a:xfrm>
            <a:off x="4699135" y="2318360"/>
            <a:ext cx="88851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350" b="1" dirty="0"/>
              <a:t>Upstream</a:t>
            </a:r>
            <a:endParaRPr lang="zh-TW" altLang="en-US" sz="1350" b="1" dirty="0"/>
          </a:p>
        </p:txBody>
      </p:sp>
      <p:sp>
        <p:nvSpPr>
          <p:cNvPr id="76" name="文字方塊 75"/>
          <p:cNvSpPr txBox="1"/>
          <p:nvPr/>
        </p:nvSpPr>
        <p:spPr>
          <a:xfrm>
            <a:off x="2912045" y="2321262"/>
            <a:ext cx="11054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350" b="1" dirty="0"/>
              <a:t>Downstream</a:t>
            </a:r>
            <a:endParaRPr lang="zh-TW" altLang="en-US" sz="1350" b="1" dirty="0"/>
          </a:p>
        </p:txBody>
      </p:sp>
      <p:sp>
        <p:nvSpPr>
          <p:cNvPr id="77" name="橢圓 76"/>
          <p:cNvSpPr/>
          <p:nvPr/>
        </p:nvSpPr>
        <p:spPr>
          <a:xfrm>
            <a:off x="2594728" y="3146455"/>
            <a:ext cx="219173" cy="1555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78" name="橢圓 77"/>
          <p:cNvSpPr/>
          <p:nvPr/>
        </p:nvSpPr>
        <p:spPr>
          <a:xfrm>
            <a:off x="2969026" y="3146455"/>
            <a:ext cx="219173" cy="15554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79" name="橢圓 78"/>
          <p:cNvSpPr/>
          <p:nvPr/>
        </p:nvSpPr>
        <p:spPr>
          <a:xfrm>
            <a:off x="3059680" y="3146454"/>
            <a:ext cx="219173" cy="15554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80" name="橢圓 79"/>
          <p:cNvSpPr/>
          <p:nvPr/>
        </p:nvSpPr>
        <p:spPr>
          <a:xfrm>
            <a:off x="4500880" y="3146454"/>
            <a:ext cx="219173" cy="1555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81" name="橢圓 80"/>
          <p:cNvSpPr/>
          <p:nvPr/>
        </p:nvSpPr>
        <p:spPr>
          <a:xfrm>
            <a:off x="4853290" y="3146454"/>
            <a:ext cx="219173" cy="15554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82" name="文字方塊 81"/>
          <p:cNvSpPr txBox="1"/>
          <p:nvPr/>
        </p:nvSpPr>
        <p:spPr>
          <a:xfrm>
            <a:off x="205402" y="3909939"/>
            <a:ext cx="145309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350" dirty="0" smtClean="0"/>
              <a:t>Two VR mode</a:t>
            </a:r>
          </a:p>
          <a:p>
            <a:r>
              <a:rPr lang="en-US" altLang="zh-TW" sz="1350" dirty="0"/>
              <a:t>x16 configuration </a:t>
            </a:r>
            <a:endParaRPr lang="zh-TW" altLang="en-US" sz="1350" dirty="0"/>
          </a:p>
        </p:txBody>
      </p:sp>
      <p:sp>
        <p:nvSpPr>
          <p:cNvPr id="83" name="矩形 82"/>
          <p:cNvSpPr/>
          <p:nvPr/>
        </p:nvSpPr>
        <p:spPr>
          <a:xfrm>
            <a:off x="2545238" y="388106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84" name="矩形 83"/>
          <p:cNvSpPr/>
          <p:nvPr/>
        </p:nvSpPr>
        <p:spPr>
          <a:xfrm>
            <a:off x="2912046" y="388106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85" name="矩形 84"/>
          <p:cNvSpPr/>
          <p:nvPr/>
        </p:nvSpPr>
        <p:spPr>
          <a:xfrm>
            <a:off x="3278853" y="388106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86" name="矩形 85"/>
          <p:cNvSpPr/>
          <p:nvPr/>
        </p:nvSpPr>
        <p:spPr>
          <a:xfrm>
            <a:off x="3645661" y="388106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87" name="矩形 86"/>
          <p:cNvSpPr/>
          <p:nvPr/>
        </p:nvSpPr>
        <p:spPr>
          <a:xfrm>
            <a:off x="4427064" y="388106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88" name="矩形 87"/>
          <p:cNvSpPr/>
          <p:nvPr/>
        </p:nvSpPr>
        <p:spPr>
          <a:xfrm>
            <a:off x="4793871" y="388106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89" name="矩形 88"/>
          <p:cNvSpPr/>
          <p:nvPr/>
        </p:nvSpPr>
        <p:spPr>
          <a:xfrm>
            <a:off x="5160679" y="388106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90" name="矩形 89"/>
          <p:cNvSpPr/>
          <p:nvPr/>
        </p:nvSpPr>
        <p:spPr>
          <a:xfrm>
            <a:off x="5527487" y="3881060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91" name="文字方塊 90"/>
          <p:cNvSpPr txBox="1"/>
          <p:nvPr/>
        </p:nvSpPr>
        <p:spPr>
          <a:xfrm>
            <a:off x="4699135" y="3494440"/>
            <a:ext cx="88851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350" b="1" dirty="0"/>
              <a:t>Upstream</a:t>
            </a:r>
            <a:endParaRPr lang="zh-TW" altLang="en-US" sz="1350" b="1" dirty="0"/>
          </a:p>
        </p:txBody>
      </p:sp>
      <p:sp>
        <p:nvSpPr>
          <p:cNvPr id="92" name="橢圓 91"/>
          <p:cNvSpPr/>
          <p:nvPr/>
        </p:nvSpPr>
        <p:spPr>
          <a:xfrm>
            <a:off x="2594728" y="4322535"/>
            <a:ext cx="219173" cy="1555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93" name="橢圓 92"/>
          <p:cNvSpPr/>
          <p:nvPr/>
        </p:nvSpPr>
        <p:spPr>
          <a:xfrm>
            <a:off x="2969026" y="4322535"/>
            <a:ext cx="219173" cy="15554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94" name="橢圓 93"/>
          <p:cNvSpPr/>
          <p:nvPr/>
        </p:nvSpPr>
        <p:spPr>
          <a:xfrm>
            <a:off x="4500880" y="4322534"/>
            <a:ext cx="219173" cy="1555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95" name="橢圓 94"/>
          <p:cNvSpPr/>
          <p:nvPr/>
        </p:nvSpPr>
        <p:spPr>
          <a:xfrm>
            <a:off x="4875178" y="4322534"/>
            <a:ext cx="219173" cy="15554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96" name="文字方塊 95"/>
          <p:cNvSpPr txBox="1"/>
          <p:nvPr/>
        </p:nvSpPr>
        <p:spPr>
          <a:xfrm>
            <a:off x="2934748" y="3513396"/>
            <a:ext cx="88851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350" b="1" dirty="0"/>
              <a:t>Upstream</a:t>
            </a:r>
            <a:endParaRPr lang="zh-TW" altLang="en-US" sz="1350" b="1" dirty="0"/>
          </a:p>
        </p:txBody>
      </p:sp>
      <p:sp>
        <p:nvSpPr>
          <p:cNvPr id="118" name="文字方塊 117"/>
          <p:cNvSpPr txBox="1"/>
          <p:nvPr/>
        </p:nvSpPr>
        <p:spPr>
          <a:xfrm>
            <a:off x="166368" y="5293547"/>
            <a:ext cx="134088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350" dirty="0" smtClean="0"/>
              <a:t>Four VR mode</a:t>
            </a:r>
          </a:p>
          <a:p>
            <a:r>
              <a:rPr lang="en-US" altLang="zh-TW" sz="1350" dirty="0" smtClean="0"/>
              <a:t>X8 configuration</a:t>
            </a:r>
            <a:endParaRPr lang="zh-TW" altLang="en-US" sz="1350" dirty="0"/>
          </a:p>
        </p:txBody>
      </p:sp>
      <p:sp>
        <p:nvSpPr>
          <p:cNvPr id="119" name="矩形 118"/>
          <p:cNvSpPr/>
          <p:nvPr/>
        </p:nvSpPr>
        <p:spPr>
          <a:xfrm>
            <a:off x="2566157" y="5204638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20" name="矩形 119"/>
          <p:cNvSpPr/>
          <p:nvPr/>
        </p:nvSpPr>
        <p:spPr>
          <a:xfrm>
            <a:off x="2932965" y="5204638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21" name="矩形 120"/>
          <p:cNvSpPr/>
          <p:nvPr/>
        </p:nvSpPr>
        <p:spPr>
          <a:xfrm>
            <a:off x="3299772" y="5204638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22" name="矩形 121"/>
          <p:cNvSpPr/>
          <p:nvPr/>
        </p:nvSpPr>
        <p:spPr>
          <a:xfrm>
            <a:off x="3666580" y="5204638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23" name="矩形 122"/>
          <p:cNvSpPr/>
          <p:nvPr/>
        </p:nvSpPr>
        <p:spPr>
          <a:xfrm>
            <a:off x="4447983" y="5204638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24" name="矩形 123"/>
          <p:cNvSpPr/>
          <p:nvPr/>
        </p:nvSpPr>
        <p:spPr>
          <a:xfrm>
            <a:off x="4814790" y="5204638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25" name="矩形 124"/>
          <p:cNvSpPr/>
          <p:nvPr/>
        </p:nvSpPr>
        <p:spPr>
          <a:xfrm>
            <a:off x="5181598" y="5204638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26" name="矩形 125"/>
          <p:cNvSpPr/>
          <p:nvPr/>
        </p:nvSpPr>
        <p:spPr>
          <a:xfrm>
            <a:off x="5548406" y="5204638"/>
            <a:ext cx="366808" cy="334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27" name="文字方塊 126"/>
          <p:cNvSpPr txBox="1"/>
          <p:nvPr/>
        </p:nvSpPr>
        <p:spPr>
          <a:xfrm>
            <a:off x="4720054" y="4818018"/>
            <a:ext cx="88851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350" b="1" dirty="0"/>
              <a:t>Upstream</a:t>
            </a:r>
            <a:endParaRPr lang="zh-TW" altLang="en-US" sz="1350" b="1" dirty="0"/>
          </a:p>
        </p:txBody>
      </p:sp>
      <p:sp>
        <p:nvSpPr>
          <p:cNvPr id="128" name="橢圓 127"/>
          <p:cNvSpPr/>
          <p:nvPr/>
        </p:nvSpPr>
        <p:spPr>
          <a:xfrm>
            <a:off x="4521799" y="5646112"/>
            <a:ext cx="219173" cy="1555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29" name="橢圓 128"/>
          <p:cNvSpPr/>
          <p:nvPr/>
        </p:nvSpPr>
        <p:spPr>
          <a:xfrm>
            <a:off x="4896097" y="5646112"/>
            <a:ext cx="219173" cy="15554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30" name="橢圓 129"/>
          <p:cNvSpPr/>
          <p:nvPr/>
        </p:nvSpPr>
        <p:spPr>
          <a:xfrm>
            <a:off x="5284039" y="5643024"/>
            <a:ext cx="219173" cy="1555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31" name="橢圓 130"/>
          <p:cNvSpPr/>
          <p:nvPr/>
        </p:nvSpPr>
        <p:spPr>
          <a:xfrm>
            <a:off x="5658337" y="5643024"/>
            <a:ext cx="219173" cy="15554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32" name="橢圓 131"/>
          <p:cNvSpPr/>
          <p:nvPr/>
        </p:nvSpPr>
        <p:spPr>
          <a:xfrm>
            <a:off x="2629303" y="5702975"/>
            <a:ext cx="219173" cy="1555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33" name="橢圓 132"/>
          <p:cNvSpPr/>
          <p:nvPr/>
        </p:nvSpPr>
        <p:spPr>
          <a:xfrm>
            <a:off x="3003601" y="5702975"/>
            <a:ext cx="219173" cy="15554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34" name="橢圓 133"/>
          <p:cNvSpPr/>
          <p:nvPr/>
        </p:nvSpPr>
        <p:spPr>
          <a:xfrm>
            <a:off x="3391543" y="5699887"/>
            <a:ext cx="219173" cy="1555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35" name="橢圓 134"/>
          <p:cNvSpPr/>
          <p:nvPr/>
        </p:nvSpPr>
        <p:spPr>
          <a:xfrm>
            <a:off x="3765841" y="5699887"/>
            <a:ext cx="219173" cy="15554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36" name="文字方塊 135"/>
          <p:cNvSpPr txBox="1"/>
          <p:nvPr/>
        </p:nvSpPr>
        <p:spPr>
          <a:xfrm>
            <a:off x="2912046" y="4845849"/>
            <a:ext cx="88851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350" b="1" dirty="0"/>
              <a:t>Upstream</a:t>
            </a:r>
            <a:endParaRPr lang="zh-TW" altLang="en-US" sz="1350" b="1" dirty="0"/>
          </a:p>
        </p:txBody>
      </p:sp>
      <p:cxnSp>
        <p:nvCxnSpPr>
          <p:cNvPr id="137" name="直線接點 136"/>
          <p:cNvCxnSpPr/>
          <p:nvPr/>
        </p:nvCxnSpPr>
        <p:spPr>
          <a:xfrm>
            <a:off x="0" y="3393614"/>
            <a:ext cx="9144000" cy="1509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接點 138"/>
          <p:cNvCxnSpPr/>
          <p:nvPr/>
        </p:nvCxnSpPr>
        <p:spPr>
          <a:xfrm>
            <a:off x="0" y="4835204"/>
            <a:ext cx="9144000" cy="1509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橢圓 142"/>
          <p:cNvSpPr/>
          <p:nvPr/>
        </p:nvSpPr>
        <p:spPr>
          <a:xfrm>
            <a:off x="467544" y="5997542"/>
            <a:ext cx="219173" cy="15554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44" name="橢圓 143"/>
          <p:cNvSpPr/>
          <p:nvPr/>
        </p:nvSpPr>
        <p:spPr>
          <a:xfrm>
            <a:off x="473821" y="6205906"/>
            <a:ext cx="219173" cy="15554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45" name="橢圓 144"/>
          <p:cNvSpPr/>
          <p:nvPr/>
        </p:nvSpPr>
        <p:spPr>
          <a:xfrm>
            <a:off x="564475" y="6205905"/>
            <a:ext cx="219173" cy="15554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46" name="橢圓 145"/>
          <p:cNvSpPr/>
          <p:nvPr/>
        </p:nvSpPr>
        <p:spPr>
          <a:xfrm>
            <a:off x="467543" y="6460790"/>
            <a:ext cx="219173" cy="1555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47" name="文字方塊 146"/>
          <p:cNvSpPr txBox="1"/>
          <p:nvPr/>
        </p:nvSpPr>
        <p:spPr>
          <a:xfrm>
            <a:off x="855486" y="5922245"/>
            <a:ext cx="24945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/>
              <a:t>As upstream port indication</a:t>
            </a:r>
            <a:endParaRPr lang="zh-TW" altLang="en-US" sz="1600" dirty="0"/>
          </a:p>
        </p:txBody>
      </p:sp>
      <p:sp>
        <p:nvSpPr>
          <p:cNvPr id="148" name="文字方塊 147"/>
          <p:cNvSpPr txBox="1"/>
          <p:nvPr/>
        </p:nvSpPr>
        <p:spPr>
          <a:xfrm>
            <a:off x="849208" y="6153084"/>
            <a:ext cx="3427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/>
              <a:t>blinking as downstream port indication</a:t>
            </a:r>
            <a:endParaRPr lang="zh-TW" altLang="en-US" sz="1600" dirty="0"/>
          </a:p>
        </p:txBody>
      </p:sp>
      <p:sp>
        <p:nvSpPr>
          <p:cNvPr id="149" name="文字方塊 148"/>
          <p:cNvSpPr txBox="1"/>
          <p:nvPr/>
        </p:nvSpPr>
        <p:spPr>
          <a:xfrm>
            <a:off x="840686" y="6361447"/>
            <a:ext cx="4199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/>
              <a:t>As </a:t>
            </a:r>
            <a:r>
              <a:rPr lang="en-US" altLang="zh-TW" sz="1600" dirty="0" err="1" smtClean="0"/>
              <a:t>PCIe</a:t>
            </a:r>
            <a:r>
              <a:rPr lang="en-US" altLang="zh-TW" sz="1600" dirty="0" smtClean="0"/>
              <a:t> </a:t>
            </a:r>
            <a:r>
              <a:rPr lang="en-US" altLang="zh-TW" sz="1600" dirty="0" smtClean="0"/>
              <a:t>link width indication, </a:t>
            </a:r>
          </a:p>
          <a:p>
            <a:r>
              <a:rPr lang="en-US" altLang="zh-TW" sz="1600" dirty="0" smtClean="0"/>
              <a:t>Only </a:t>
            </a:r>
            <a:r>
              <a:rPr lang="en-US" altLang="zh-TW" sz="1600" dirty="0" smtClean="0"/>
              <a:t>one Red lights for x16 links, two for x8 links</a:t>
            </a:r>
            <a:endParaRPr lang="zh-TW" altLang="en-US" sz="1600" dirty="0"/>
          </a:p>
        </p:txBody>
      </p:sp>
      <p:pic>
        <p:nvPicPr>
          <p:cNvPr id="150" name="圖片 1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944" y="248459"/>
            <a:ext cx="6902805" cy="1943200"/>
          </a:xfrm>
          <a:prstGeom prst="rect">
            <a:avLst/>
          </a:prstGeom>
        </p:spPr>
      </p:pic>
      <p:cxnSp>
        <p:nvCxnSpPr>
          <p:cNvPr id="141" name="直線單箭頭接點 140"/>
          <p:cNvCxnSpPr/>
          <p:nvPr/>
        </p:nvCxnSpPr>
        <p:spPr>
          <a:xfrm>
            <a:off x="5181600" y="1790700"/>
            <a:ext cx="6983" cy="601689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4138523" y="1088847"/>
            <a:ext cx="2065427" cy="647267"/>
          </a:xfrm>
          <a:prstGeom prst="rect">
            <a:avLst/>
          </a:prstGeom>
          <a:noFill/>
          <a:ln w="28575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1" name="直線單箭頭接點 150"/>
          <p:cNvCxnSpPr/>
          <p:nvPr/>
        </p:nvCxnSpPr>
        <p:spPr>
          <a:xfrm>
            <a:off x="3302000" y="1790700"/>
            <a:ext cx="6983" cy="601689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矩形 151"/>
          <p:cNvSpPr/>
          <p:nvPr/>
        </p:nvSpPr>
        <p:spPr>
          <a:xfrm>
            <a:off x="2043023" y="1088847"/>
            <a:ext cx="2065427" cy="647267"/>
          </a:xfrm>
          <a:prstGeom prst="rect">
            <a:avLst/>
          </a:prstGeom>
          <a:noFill/>
          <a:ln w="28575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3" name="文字方塊 152"/>
          <p:cNvSpPr txBox="1"/>
          <p:nvPr/>
        </p:nvSpPr>
        <p:spPr>
          <a:xfrm>
            <a:off x="205402" y="2819550"/>
            <a:ext cx="145309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350" dirty="0" smtClean="0"/>
              <a:t>Base mode</a:t>
            </a:r>
          </a:p>
          <a:p>
            <a:r>
              <a:rPr lang="en-US" altLang="zh-TW" sz="1350" dirty="0" smtClean="0"/>
              <a:t>x16 configuration </a:t>
            </a:r>
            <a:endParaRPr lang="zh-TW" altLang="en-US" sz="1350" dirty="0"/>
          </a:p>
        </p:txBody>
      </p:sp>
      <p:sp>
        <p:nvSpPr>
          <p:cNvPr id="154" name="文字方塊 153"/>
          <p:cNvSpPr txBox="1"/>
          <p:nvPr/>
        </p:nvSpPr>
        <p:spPr>
          <a:xfrm>
            <a:off x="226320" y="3653156"/>
            <a:ext cx="782587" cy="3000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1350" b="1" dirty="0" smtClean="0"/>
              <a:t>Mode</a:t>
            </a:r>
            <a:r>
              <a:rPr lang="zh-TW" altLang="en-US" sz="1350" b="1" dirty="0" smtClean="0"/>
              <a:t> </a:t>
            </a:r>
            <a:r>
              <a:rPr lang="en-US" altLang="zh-TW" sz="1350" b="1" dirty="0" smtClean="0"/>
              <a:t>2:</a:t>
            </a:r>
            <a:endParaRPr lang="zh-TW" altLang="en-US" sz="1350" b="1" dirty="0"/>
          </a:p>
        </p:txBody>
      </p:sp>
      <p:sp>
        <p:nvSpPr>
          <p:cNvPr id="155" name="文字方塊 154"/>
          <p:cNvSpPr txBox="1"/>
          <p:nvPr/>
        </p:nvSpPr>
        <p:spPr>
          <a:xfrm>
            <a:off x="232692" y="4971673"/>
            <a:ext cx="782587" cy="3000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1350" b="1" dirty="0" smtClean="0"/>
              <a:t>Mode</a:t>
            </a:r>
            <a:r>
              <a:rPr lang="zh-TW" altLang="en-US" sz="1350" b="1" dirty="0" smtClean="0"/>
              <a:t> </a:t>
            </a:r>
            <a:r>
              <a:rPr lang="en-US" altLang="zh-TW" sz="1350" b="1" dirty="0"/>
              <a:t>3</a:t>
            </a:r>
            <a:r>
              <a:rPr lang="en-US" altLang="zh-TW" sz="1350" b="1" dirty="0" smtClean="0"/>
              <a:t>:</a:t>
            </a:r>
            <a:endParaRPr lang="zh-TW" altLang="en-US" sz="1350" b="1" dirty="0"/>
          </a:p>
        </p:txBody>
      </p:sp>
    </p:spTree>
    <p:extLst>
      <p:ext uri="{BB962C8B-B14F-4D97-AF65-F5344CB8AC3E}">
        <p14:creationId xmlns:p14="http://schemas.microsoft.com/office/powerpoint/2010/main" val="34474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</TotalTime>
  <Words>56</Words>
  <Application>Microsoft Office PowerPoint</Application>
  <PresentationFormat>寬螢幕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杜建儒</dc:creator>
  <cp:lastModifiedBy>Andy</cp:lastModifiedBy>
  <cp:revision>55</cp:revision>
  <dcterms:created xsi:type="dcterms:W3CDTF">2016-02-26T06:28:31Z</dcterms:created>
  <dcterms:modified xsi:type="dcterms:W3CDTF">2016-07-12T09:16:47Z</dcterms:modified>
</cp:coreProperties>
</file>